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82" r:id="rId3"/>
    <p:sldId id="259" r:id="rId4"/>
    <p:sldId id="257" r:id="rId5"/>
    <p:sldId id="271" r:id="rId6"/>
    <p:sldId id="272" r:id="rId7"/>
    <p:sldId id="274" r:id="rId8"/>
    <p:sldId id="263" r:id="rId9"/>
    <p:sldId id="273" r:id="rId10"/>
    <p:sldId id="283" r:id="rId11"/>
    <p:sldId id="275" r:id="rId12"/>
    <p:sldId id="276" r:id="rId13"/>
    <p:sldId id="280" r:id="rId14"/>
    <p:sldId id="270" r:id="rId15"/>
    <p:sldId id="279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2274" y="-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6436-BC30-4BDF-BF6A-CFB977205F36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02D25-2A07-4577-A42F-A2D3AD06AC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9707" y="-53536"/>
            <a:ext cx="9144000" cy="68619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20" y="5877272"/>
            <a:ext cx="75266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воспитатель высшей квалификационной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                                                                                                                             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  Людмила  Николаевна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142852"/>
            <a:ext cx="864399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Шербакульского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муниципального района Омской области «Детский сад «Буратино» 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/>
              <a:t> 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249615"/>
            <a:ext cx="899259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600" b="1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След человека на Екатеринославской земле».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7620" y="3643314"/>
            <a:ext cx="5286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411" y="2102363"/>
            <a:ext cx="5769765" cy="340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20220127_180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2844" y="1534235"/>
            <a:ext cx="3795880" cy="3795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220418_142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852936"/>
            <a:ext cx="3429000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220418_142554.jpg"/>
          <p:cNvPicPr>
            <a:picLocks noChangeAspect="1"/>
          </p:cNvPicPr>
          <p:nvPr/>
        </p:nvPicPr>
        <p:blipFill>
          <a:blip r:embed="rId5" cstate="print"/>
          <a:srcRect l="23958" r="5208" b="11458"/>
          <a:stretch>
            <a:fillRect/>
          </a:stretch>
        </p:blipFill>
        <p:spPr>
          <a:xfrm>
            <a:off x="3110548" y="1844824"/>
            <a:ext cx="3071834" cy="383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14282" y="332656"/>
            <a:ext cx="87868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Дворец  культуры . Был основан в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1994г.. По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просьбе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Николая Д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митриевича,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внутренний декор здания ДК, проектировали и изготавливали архитекторы 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Москвы  </a:t>
            </a: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671691"/>
            <a:ext cx="85725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3174" y="128826"/>
            <a:ext cx="9399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комплекс «Олимп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». Был открыт  в 1990 г. Здесь проходят спортивно-массовые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мероприятия.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Ежедневно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проходят тренировки по различным видам спорта.  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Рисунок1.jpg"/>
          <p:cNvPicPr>
            <a:picLocks noChangeAspect="1"/>
          </p:cNvPicPr>
          <p:nvPr/>
        </p:nvPicPr>
        <p:blipFill rotWithShape="1">
          <a:blip r:embed="rId3"/>
          <a:srcRect l="63777" t="46478" b="8225"/>
          <a:stretch/>
        </p:blipFill>
        <p:spPr>
          <a:xfrm>
            <a:off x="5491362" y="980728"/>
            <a:ext cx="2736304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-20220418-WA0043.jpg"/>
          <p:cNvPicPr>
            <a:picLocks noChangeAspect="1"/>
          </p:cNvPicPr>
          <p:nvPr/>
        </p:nvPicPr>
        <p:blipFill>
          <a:blip r:embed="rId4"/>
          <a:srcRect l="11719" r="4687"/>
          <a:stretch>
            <a:fillRect/>
          </a:stretch>
        </p:blipFill>
        <p:spPr>
          <a:xfrm>
            <a:off x="4932219" y="3257014"/>
            <a:ext cx="3854591" cy="3458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-20220418-WA0045.jpg"/>
          <p:cNvPicPr>
            <a:picLocks noChangeAspect="1"/>
          </p:cNvPicPr>
          <p:nvPr/>
        </p:nvPicPr>
        <p:blipFill>
          <a:blip r:embed="rId5"/>
          <a:srcRect l="18750" t="26041" r="22656"/>
          <a:stretch>
            <a:fillRect/>
          </a:stretch>
        </p:blipFill>
        <p:spPr>
          <a:xfrm>
            <a:off x="72008" y="1464466"/>
            <a:ext cx="4716016" cy="4464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976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6466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690813"/>
            <a:ext cx="16462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85984" y="6000768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</a:t>
            </a:r>
            <a:endParaRPr lang="ru-RU" sz="2000" b="1" dirty="0" smtClean="0">
              <a:solidFill>
                <a:srgbClr val="000000"/>
              </a:solidFill>
              <a:latin typeface="Tahoma"/>
              <a:ea typeface="Times New Roman"/>
              <a:cs typeface="Times New Roman"/>
            </a:endParaRPr>
          </a:p>
        </p:txBody>
      </p:sp>
      <p:pic>
        <p:nvPicPr>
          <p:cNvPr id="7" name="Рисунок 6" descr="IMG_20190330_122936.jpg"/>
          <p:cNvPicPr>
            <a:picLocks noChangeAspect="1"/>
          </p:cNvPicPr>
          <p:nvPr/>
        </p:nvPicPr>
        <p:blipFill>
          <a:blip r:embed="rId4" cstate="print"/>
          <a:srcRect l="7273" t="11538" r="27272"/>
          <a:stretch>
            <a:fillRect/>
          </a:stretch>
        </p:blipFill>
        <p:spPr>
          <a:xfrm>
            <a:off x="142844" y="2333053"/>
            <a:ext cx="2571768" cy="4381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471.JPG"/>
          <p:cNvPicPr>
            <a:picLocks noChangeAspect="1"/>
          </p:cNvPicPr>
          <p:nvPr/>
        </p:nvPicPr>
        <p:blipFill>
          <a:blip r:embed="rId5" cstate="print"/>
          <a:srcRect t="14754" r="4411"/>
          <a:stretch>
            <a:fillRect/>
          </a:stretch>
        </p:blipFill>
        <p:spPr>
          <a:xfrm>
            <a:off x="5580112" y="1844824"/>
            <a:ext cx="3275856" cy="2620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1406" y="0"/>
            <a:ext cx="90725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Ледовая арена. Инициатором строительства был методист по спорту Тарасов А.В.  В 1995 г началось строительство, Никола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Дмитриевич заинтересовался, стал оказывать помощь. Затем представители от партии «Единая Россия» оказали финансовую помощь на закупку оборудования.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2019г.</a:t>
            </a:r>
            <a:r>
              <a:rPr lang="ru-RU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года на </a:t>
            </a:r>
            <a:r>
              <a:rPr lang="ru-RU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Ледовой арене </a:t>
            </a:r>
            <a:r>
              <a:rPr lang="ru-RU" sz="1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установлена мемориальная доска с именем </a:t>
            </a:r>
            <a:r>
              <a:rPr lang="ru-RU" sz="1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Тарасова А.В.</a:t>
            </a:r>
            <a:endParaRPr lang="ru-RU" sz="1900" dirty="0">
              <a:solidFill>
                <a:prstClr val="black"/>
              </a:solidFill>
            </a:endParaRPr>
          </a:p>
          <a:p>
            <a:endParaRPr lang="ru-RU" sz="2200" dirty="0"/>
          </a:p>
        </p:txBody>
      </p:sp>
      <p:pic>
        <p:nvPicPr>
          <p:cNvPr id="12" name="Рисунок 11" descr="IMG_2942.JPG"/>
          <p:cNvPicPr>
            <a:picLocks noChangeAspect="1"/>
          </p:cNvPicPr>
          <p:nvPr/>
        </p:nvPicPr>
        <p:blipFill>
          <a:blip r:embed="rId6" cstate="print"/>
          <a:srcRect t="12466" r="6250" b="2735"/>
          <a:stretch>
            <a:fillRect/>
          </a:stretch>
        </p:blipFill>
        <p:spPr>
          <a:xfrm>
            <a:off x="2987824" y="4639985"/>
            <a:ext cx="4104456" cy="208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877370" y="3068960"/>
            <a:ext cx="2516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проводятся  областные соревнования по хоккею </a:t>
            </a:r>
          </a:p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«Кубок ветеранов»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976"/>
            <a:ext cx="9144000" cy="6861976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40908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27781"/>
            <a:ext cx="925259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Летом 2019 года состоялось торжественное открытие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фонтана             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543" y="1772816"/>
            <a:ext cx="481496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IMG_20210814_114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96" y="980728"/>
            <a:ext cx="4286280" cy="571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611560" y="428604"/>
            <a:ext cx="6889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976"/>
            <a:ext cx="9144000" cy="6861976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40908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0"/>
            <a:ext cx="19800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20220126_1032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6330" t="4089" r="4858" b="11101"/>
          <a:stretch/>
        </p:blipFill>
        <p:spPr>
          <a:xfrm>
            <a:off x="186792" y="1052736"/>
            <a:ext cx="4659049" cy="4449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20220126_1031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420888"/>
            <a:ext cx="4071942" cy="4071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976"/>
            <a:ext cx="9144000" cy="6861976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40908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0"/>
            <a:ext cx="198002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SC00068.JPG"/>
          <p:cNvPicPr>
            <a:picLocks noChangeAspect="1"/>
          </p:cNvPicPr>
          <p:nvPr/>
        </p:nvPicPr>
        <p:blipFill rotWithShape="1">
          <a:blip r:embed="rId3" cstate="print"/>
          <a:srcRect l="10575" r="24138"/>
          <a:stretch/>
        </p:blipFill>
        <p:spPr>
          <a:xfrm>
            <a:off x="4805682" y="1924383"/>
            <a:ext cx="3870774" cy="4446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00063.JPG"/>
          <p:cNvPicPr>
            <a:picLocks noChangeAspect="1"/>
          </p:cNvPicPr>
          <p:nvPr/>
        </p:nvPicPr>
        <p:blipFill>
          <a:blip r:embed="rId4" cstate="print"/>
          <a:srcRect l="18667" r="11999"/>
          <a:stretch>
            <a:fillRect/>
          </a:stretch>
        </p:blipFill>
        <p:spPr>
          <a:xfrm>
            <a:off x="114632" y="1416551"/>
            <a:ext cx="4314492" cy="4667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5720" y="44624"/>
            <a:ext cx="44411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Лыхенко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Никола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Дмитриевич 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82768" y="908720"/>
            <a:ext cx="4857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Глава сельского поселения </a:t>
            </a:r>
            <a:r>
              <a:rPr lang="ru-RU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Прибыльски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Вячеслав Анатольевич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976"/>
            <a:ext cx="9144000" cy="6861976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40908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-252536" y="58559"/>
            <a:ext cx="986509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Спасибо 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внимание</a:t>
            </a:r>
            <a:r>
              <a:rPr kumimoji="0" lang="ru-RU" sz="6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90" y="1844824"/>
            <a:ext cx="3003798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5628117" cy="42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2085"/>
            <a:ext cx="9144000" cy="68619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57620" y="3643314"/>
            <a:ext cx="52863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934331" cy="3350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-684584" y="128826"/>
            <a:ext cx="62150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Екатеринославки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71" y="2367761"/>
            <a:ext cx="4402749" cy="430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4644008" y="1844824"/>
            <a:ext cx="42484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Екатеринославки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00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00230" y="0"/>
            <a:ext cx="11358642" cy="6858000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" y="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2536"/>
          <a:stretch/>
        </p:blipFill>
        <p:spPr>
          <a:xfrm>
            <a:off x="3433192" y="3039921"/>
            <a:ext cx="6251376" cy="3629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-1260648" y="188640"/>
            <a:ext cx="5546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Мемориальная доска первым переселенцам, основавшим в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1907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году с.Екатеринославка </a:t>
            </a:r>
            <a:endParaRPr lang="ru-RU" sz="2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779912" y="1700808"/>
            <a:ext cx="5976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Экскурсия в музей села «Целинники земли Екатеринославской» 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9129" r="3934" b="9355"/>
          <a:stretch/>
        </p:blipFill>
        <p:spPr>
          <a:xfrm>
            <a:off x="-1404664" y="1628800"/>
            <a:ext cx="4672257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357354" y="-428652"/>
            <a:ext cx="11287204" cy="7286652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1847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0"/>
            <a:ext cx="18473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SAM_02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57354" y="1428711"/>
            <a:ext cx="4071966" cy="5429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-857288" y="0"/>
            <a:ext cx="106442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Памятник  воинам, героям-односельчанам , павшим за Родину в годы войны. К нему мы ходим , чтобы почтить  память, тех людей, которые нас защищали от   врагов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96807"/>
            <a:ext cx="5724128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976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35831"/>
            <a:ext cx="89644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335755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45005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2017 3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786058"/>
            <a:ext cx="5080765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P1070606.JPG"/>
          <p:cNvPicPr>
            <a:picLocks noChangeAspect="1"/>
          </p:cNvPicPr>
          <p:nvPr/>
        </p:nvPicPr>
        <p:blipFill rotWithShape="1">
          <a:blip r:embed="rId4" cstate="print"/>
          <a:srcRect l="6240" t="13625" r="49764" b="6166"/>
          <a:stretch/>
        </p:blipFill>
        <p:spPr>
          <a:xfrm>
            <a:off x="5724128" y="214290"/>
            <a:ext cx="2902334" cy="3968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2017 3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793016"/>
            <a:ext cx="4332183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0" y="0"/>
            <a:ext cx="58578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празднованию столетия села в 2007  был создан музей Екатеринославского поселения. Первый музей в истории села. Музей имеет следующие разделы: дореволюционная история села; период социалистического строительства;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Екатеринославцы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ВОВ; целина и образование совхоза «Екатеринославский»; АФ «Екатеринославская », ее достижения.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3976"/>
            <a:ext cx="9144000" cy="6861976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-524374"/>
            <a:ext cx="8929717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МБОУ «Екатеринославская СОШ» им. 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Лыхенко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С.А.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Здание  школы открыто в 1975г., было рассчитано на 392 человека.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2005г.-признана лучшей школой Омской области;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2009г.-внесена в национальный реестр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«Ведущие образовательные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Учреждения России»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87868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мим дос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496"/>
            <a:ext cx="5633902" cy="4000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памятн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1727138"/>
            <a:ext cx="3643306" cy="513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572132" y="1285860"/>
            <a:ext cx="3357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 павшим пионерам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61976"/>
          </a:xfrm>
          <a:prstGeom prst="rect">
            <a:avLst/>
          </a:prstGeom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172263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878684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20210419_1335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491" y="66075"/>
            <a:ext cx="2919005" cy="285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57224" y="3244334"/>
            <a:ext cx="2928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Вставить с книги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4" y="2204864"/>
            <a:ext cx="3658078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496" y="0"/>
            <a:ext cx="604867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Лыхенко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Светлана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Алиевна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была директором  школы более   10-ти лет.  За годы ее руководства  школа модернизировала материально-техническую базу. Инициатор организации социального проекта «Сельский музей»,выиграла губернаторский грант.   В 2008г. была представлена к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присвоению почетного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звания «Заслуженный учитель 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РФ» </a:t>
            </a:r>
            <a:endParaRPr lang="ru-RU" sz="19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2924944"/>
            <a:ext cx="52920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28.06.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2010 года на здании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школы установлена мемориальная доска с именем </a:t>
            </a:r>
            <a:r>
              <a:rPr lang="ru-RU" sz="1900" b="1" dirty="0" err="1" smtClean="0">
                <a:latin typeface="Times New Roman" pitchFamily="18" charset="0"/>
                <a:cs typeface="Times New Roman" pitchFamily="18" charset="0"/>
              </a:rPr>
              <a:t>Лыхенко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С.А.</a:t>
            </a:r>
            <a:endParaRPr lang="ru-RU" sz="1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r="7366" b="11821"/>
          <a:stretch/>
        </p:blipFill>
        <p:spPr>
          <a:xfrm>
            <a:off x="4963583" y="3743424"/>
            <a:ext cx="2614658" cy="299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1976"/>
          </a:xfrm>
          <a:prstGeom prst="rect">
            <a:avLst/>
          </a:prstGeom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64660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2690813"/>
            <a:ext cx="1646237" cy="147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5657" r="29849" b="30707"/>
          <a:stretch/>
        </p:blipFill>
        <p:spPr>
          <a:xfrm>
            <a:off x="3851920" y="1735890"/>
            <a:ext cx="1462981" cy="291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142844" y="214290"/>
            <a:ext cx="9001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200" b="1" dirty="0" err="1" smtClean="0">
                <a:latin typeface="Times New Roman"/>
                <a:ea typeface="Times New Roman"/>
                <a:cs typeface="Times New Roman"/>
              </a:rPr>
              <a:t>Лыхенко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 Никола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 Дмитриевич (правнук первопоселенца сибирского). Был директором с 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1972г., заслуженный агроном России. 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Внес </a:t>
            </a:r>
            <a:r>
              <a:rPr lang="ru-RU" sz="2200" b="1" dirty="0" smtClean="0">
                <a:latin typeface="Times New Roman"/>
                <a:ea typeface="Times New Roman"/>
                <a:cs typeface="Times New Roman"/>
              </a:rPr>
              <a:t>большой вклад в развитие села. Благодаря этому человеку в нашем селе есть много замечательных здани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200" b="1" dirty="0" smtClean="0">
                <a:latin typeface="Times New Roman"/>
                <a:cs typeface="Times New Roman"/>
              </a:rPr>
              <a:t>, с красиво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й отделкой внутри.</a:t>
            </a:r>
            <a:endParaRPr lang="ru-RU" sz="2200" b="1" dirty="0" smtClean="0">
              <a:latin typeface="Tahoma"/>
              <a:ea typeface="Times New Roman"/>
              <a:cs typeface="Times New Roman"/>
            </a:endParaRPr>
          </a:p>
        </p:txBody>
      </p:sp>
      <p:pic>
        <p:nvPicPr>
          <p:cNvPr id="12" name="Рисунок 11" descr="Лыхенк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6024" y="1727093"/>
            <a:ext cx="3419872" cy="4942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20" y="1735890"/>
            <a:ext cx="3394435" cy="4525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46" y="-47157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671691"/>
            <a:ext cx="85725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180049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IMG_20200612_0814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700808"/>
            <a:ext cx="468052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-428651"/>
            <a:ext cx="48577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«Детский сад «Буратино».Основан в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978 г. по инициативе Н.Д. </a:t>
            </a:r>
            <a:r>
              <a:rPr lang="ru-RU" sz="22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Лыхенко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r>
              <a:rPr lang="ru-RU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Здание рассчитано на 140 мест.</a:t>
            </a:r>
            <a:endParaRPr lang="ru-RU" sz="2200" dirty="0"/>
          </a:p>
        </p:txBody>
      </p:sp>
      <p:pic>
        <p:nvPicPr>
          <p:cNvPr id="9" name="Рисунок 8" descr="20220418_141736.jpg"/>
          <p:cNvPicPr>
            <a:picLocks noChangeAspect="1"/>
          </p:cNvPicPr>
          <p:nvPr/>
        </p:nvPicPr>
        <p:blipFill rotWithShape="1">
          <a:blip r:embed="rId4" cstate="print"/>
          <a:srcRect t="14330" b="2251"/>
          <a:stretch/>
        </p:blipFill>
        <p:spPr>
          <a:xfrm>
            <a:off x="4964554" y="-268252"/>
            <a:ext cx="4071942" cy="3337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20220418_1418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7321" y="3226656"/>
            <a:ext cx="4039175" cy="351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466</Words>
  <Application>Microsoft Office PowerPoint</Application>
  <PresentationFormat>Экран (4:3)</PresentationFormat>
  <Paragraphs>145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General H</cp:lastModifiedBy>
  <cp:revision>173</cp:revision>
  <dcterms:created xsi:type="dcterms:W3CDTF">2021-11-18T14:32:00Z</dcterms:created>
  <dcterms:modified xsi:type="dcterms:W3CDTF">2022-04-19T11:29:02Z</dcterms:modified>
</cp:coreProperties>
</file>